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sldIdLst>
    <p:sldId id="298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11" r:id="rId15"/>
    <p:sldId id="309" r:id="rId16"/>
    <p:sldId id="31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D659A5-A031-4367-A06E-2B6F0364F713}" v="33" dt="2023-03-04T15:34:56.7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6" autoAdjust="0"/>
    <p:restoredTop sz="94619" autoAdjust="0"/>
  </p:normalViewPr>
  <p:slideViewPr>
    <p:cSldViewPr snapToGrid="0">
      <p:cViewPr varScale="1">
        <p:scale>
          <a:sx n="34" d="100"/>
          <a:sy n="34" d="100"/>
        </p:scale>
        <p:origin x="27" y="15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keitrius Davis" userId="4acb40c4db882bbe" providerId="LiveId" clId="{9BD659A5-A031-4367-A06E-2B6F0364F713}"/>
    <pc:docChg chg="custSel modSld">
      <pc:chgData name="Nekeitrius Davis" userId="4acb40c4db882bbe" providerId="LiveId" clId="{9BD659A5-A031-4367-A06E-2B6F0364F713}" dt="2023-03-04T15:34:56.730" v="36"/>
      <pc:docMkLst>
        <pc:docMk/>
      </pc:docMkLst>
      <pc:sldChg chg="modTransition">
        <pc:chgData name="Nekeitrius Davis" userId="4acb40c4db882bbe" providerId="LiveId" clId="{9BD659A5-A031-4367-A06E-2B6F0364F713}" dt="2023-03-04T15:02:50.570" v="15"/>
        <pc:sldMkLst>
          <pc:docMk/>
          <pc:sldMk cId="193143965" sldId="298"/>
        </pc:sldMkLst>
      </pc:sldChg>
      <pc:sldChg chg="modTransition setBg">
        <pc:chgData name="Nekeitrius Davis" userId="4acb40c4db882bbe" providerId="LiveId" clId="{9BD659A5-A031-4367-A06E-2B6F0364F713}" dt="2023-03-04T15:02:50.570" v="15"/>
        <pc:sldMkLst>
          <pc:docMk/>
          <pc:sldMk cId="2933514334" sldId="300"/>
        </pc:sldMkLst>
      </pc:sldChg>
      <pc:sldChg chg="addSp delSp modSp mod modTransition modAnim">
        <pc:chgData name="Nekeitrius Davis" userId="4acb40c4db882bbe" providerId="LiveId" clId="{9BD659A5-A031-4367-A06E-2B6F0364F713}" dt="2023-03-04T15:15:53.005" v="19"/>
        <pc:sldMkLst>
          <pc:docMk/>
          <pc:sldMk cId="4052994061" sldId="301"/>
        </pc:sldMkLst>
        <pc:picChg chg="add del mod">
          <ac:chgData name="Nekeitrius Davis" userId="4acb40c4db882bbe" providerId="LiveId" clId="{9BD659A5-A031-4367-A06E-2B6F0364F713}" dt="2023-03-04T15:15:12.405" v="18"/>
          <ac:picMkLst>
            <pc:docMk/>
            <pc:sldMk cId="4052994061" sldId="301"/>
            <ac:picMk id="10" creationId="{998BFB9B-45EC-65D3-B1A5-9EFB8A0660B7}"/>
          </ac:picMkLst>
        </pc:picChg>
        <pc:picChg chg="add del mod">
          <ac:chgData name="Nekeitrius Davis" userId="4acb40c4db882bbe" providerId="LiveId" clId="{9BD659A5-A031-4367-A06E-2B6F0364F713}" dt="2023-03-04T15:15:53.005" v="19"/>
          <ac:picMkLst>
            <pc:docMk/>
            <pc:sldMk cId="4052994061" sldId="301"/>
            <ac:picMk id="13" creationId="{80C3AB5F-9F5D-FDFE-1049-DBC28F08E906}"/>
          </ac:picMkLst>
        </pc:picChg>
        <pc:picChg chg="add mod">
          <ac:chgData name="Nekeitrius Davis" userId="4acb40c4db882bbe" providerId="LiveId" clId="{9BD659A5-A031-4367-A06E-2B6F0364F713}" dt="2023-03-04T15:15:53.005" v="19"/>
          <ac:picMkLst>
            <pc:docMk/>
            <pc:sldMk cId="4052994061" sldId="301"/>
            <ac:picMk id="14" creationId="{D02FCE09-42E7-94F6-665C-6C85227385A3}"/>
          </ac:picMkLst>
        </pc:picChg>
      </pc:sldChg>
      <pc:sldChg chg="addSp modSp modTransition">
        <pc:chgData name="Nekeitrius Davis" userId="4acb40c4db882bbe" providerId="LiveId" clId="{9BD659A5-A031-4367-A06E-2B6F0364F713}" dt="2023-03-04T15:17:13.581" v="20"/>
        <pc:sldMkLst>
          <pc:docMk/>
          <pc:sldMk cId="4271944249" sldId="302"/>
        </pc:sldMkLst>
        <pc:picChg chg="add mod">
          <ac:chgData name="Nekeitrius Davis" userId="4acb40c4db882bbe" providerId="LiveId" clId="{9BD659A5-A031-4367-A06E-2B6F0364F713}" dt="2023-03-04T15:17:13.581" v="20"/>
          <ac:picMkLst>
            <pc:docMk/>
            <pc:sldMk cId="4271944249" sldId="302"/>
            <ac:picMk id="5" creationId="{3234211D-97E9-062E-EDB9-C2F4983DAE6C}"/>
          </ac:picMkLst>
        </pc:picChg>
      </pc:sldChg>
      <pc:sldChg chg="addSp modSp modTransition">
        <pc:chgData name="Nekeitrius Davis" userId="4acb40c4db882bbe" providerId="LiveId" clId="{9BD659A5-A031-4367-A06E-2B6F0364F713}" dt="2023-03-04T15:22:46.255" v="21"/>
        <pc:sldMkLst>
          <pc:docMk/>
          <pc:sldMk cId="2545781631" sldId="303"/>
        </pc:sldMkLst>
        <pc:picChg chg="add mod">
          <ac:chgData name="Nekeitrius Davis" userId="4acb40c4db882bbe" providerId="LiveId" clId="{9BD659A5-A031-4367-A06E-2B6F0364F713}" dt="2023-03-04T15:22:46.255" v="21"/>
          <ac:picMkLst>
            <pc:docMk/>
            <pc:sldMk cId="2545781631" sldId="303"/>
            <ac:picMk id="11" creationId="{E3B7DDD5-A1D7-A7F3-62F1-3B8A5ABFA841}"/>
          </ac:picMkLst>
        </pc:picChg>
      </pc:sldChg>
      <pc:sldChg chg="addSp modSp modTransition">
        <pc:chgData name="Nekeitrius Davis" userId="4acb40c4db882bbe" providerId="LiveId" clId="{9BD659A5-A031-4367-A06E-2B6F0364F713}" dt="2023-03-04T15:23:58.205" v="22"/>
        <pc:sldMkLst>
          <pc:docMk/>
          <pc:sldMk cId="3589323502" sldId="304"/>
        </pc:sldMkLst>
        <pc:picChg chg="add mod">
          <ac:chgData name="Nekeitrius Davis" userId="4acb40c4db882bbe" providerId="LiveId" clId="{9BD659A5-A031-4367-A06E-2B6F0364F713}" dt="2023-03-04T15:23:58.205" v="22"/>
          <ac:picMkLst>
            <pc:docMk/>
            <pc:sldMk cId="3589323502" sldId="304"/>
            <ac:picMk id="9" creationId="{6FC71077-9495-6C9D-7FB5-FBA695AA96AB}"/>
          </ac:picMkLst>
        </pc:picChg>
      </pc:sldChg>
      <pc:sldChg chg="addSp modSp modTransition">
        <pc:chgData name="Nekeitrius Davis" userId="4acb40c4db882bbe" providerId="LiveId" clId="{9BD659A5-A031-4367-A06E-2B6F0364F713}" dt="2023-03-04T15:24:44.791" v="23"/>
        <pc:sldMkLst>
          <pc:docMk/>
          <pc:sldMk cId="1844675151" sldId="305"/>
        </pc:sldMkLst>
        <pc:picChg chg="add mod">
          <ac:chgData name="Nekeitrius Davis" userId="4acb40c4db882bbe" providerId="LiveId" clId="{9BD659A5-A031-4367-A06E-2B6F0364F713}" dt="2023-03-04T15:24:44.791" v="23"/>
          <ac:picMkLst>
            <pc:docMk/>
            <pc:sldMk cId="1844675151" sldId="305"/>
            <ac:picMk id="7" creationId="{E984C1D0-C06A-9DA9-1C1F-A0DBA9305EEE}"/>
          </ac:picMkLst>
        </pc:picChg>
      </pc:sldChg>
      <pc:sldChg chg="addSp modSp modTransition">
        <pc:chgData name="Nekeitrius Davis" userId="4acb40c4db882bbe" providerId="LiveId" clId="{9BD659A5-A031-4367-A06E-2B6F0364F713}" dt="2023-03-04T15:27:15.198" v="24"/>
        <pc:sldMkLst>
          <pc:docMk/>
          <pc:sldMk cId="4057122278" sldId="306"/>
        </pc:sldMkLst>
        <pc:picChg chg="add mod">
          <ac:chgData name="Nekeitrius Davis" userId="4acb40c4db882bbe" providerId="LiveId" clId="{9BD659A5-A031-4367-A06E-2B6F0364F713}" dt="2023-03-04T15:27:15.198" v="24"/>
          <ac:picMkLst>
            <pc:docMk/>
            <pc:sldMk cId="4057122278" sldId="306"/>
            <ac:picMk id="6" creationId="{D1CFEB19-4249-A605-13D8-B7D30A5DF1AB}"/>
          </ac:picMkLst>
        </pc:picChg>
      </pc:sldChg>
      <pc:sldChg chg="addSp delSp modSp mod modTransition modAnim">
        <pc:chgData name="Nekeitrius Davis" userId="4acb40c4db882bbe" providerId="LiveId" clId="{9BD659A5-A031-4367-A06E-2B6F0364F713}" dt="2023-03-04T15:29:45.983" v="30"/>
        <pc:sldMkLst>
          <pc:docMk/>
          <pc:sldMk cId="2281232086" sldId="307"/>
        </pc:sldMkLst>
        <pc:picChg chg="add del mod">
          <ac:chgData name="Nekeitrius Davis" userId="4acb40c4db882bbe" providerId="LiveId" clId="{9BD659A5-A031-4367-A06E-2B6F0364F713}" dt="2023-03-04T15:28:10.078" v="26"/>
          <ac:picMkLst>
            <pc:docMk/>
            <pc:sldMk cId="2281232086" sldId="307"/>
            <ac:picMk id="4" creationId="{5FED9C15-49EB-F8F7-E564-2641B29B7367}"/>
          </ac:picMkLst>
        </pc:picChg>
        <pc:picChg chg="add del mod">
          <ac:chgData name="Nekeitrius Davis" userId="4acb40c4db882bbe" providerId="LiveId" clId="{9BD659A5-A031-4367-A06E-2B6F0364F713}" dt="2023-03-04T15:28:15.045" v="27"/>
          <ac:picMkLst>
            <pc:docMk/>
            <pc:sldMk cId="2281232086" sldId="307"/>
            <ac:picMk id="10" creationId="{8987A769-170B-2972-14F7-7FD724D0C92B}"/>
          </ac:picMkLst>
        </pc:picChg>
        <pc:picChg chg="add del mod">
          <ac:chgData name="Nekeitrius Davis" userId="4acb40c4db882bbe" providerId="LiveId" clId="{9BD659A5-A031-4367-A06E-2B6F0364F713}" dt="2023-03-04T15:28:54.130" v="29"/>
          <ac:picMkLst>
            <pc:docMk/>
            <pc:sldMk cId="2281232086" sldId="307"/>
            <ac:picMk id="11" creationId="{1F04B0F0-D591-5768-FE8D-42C147E55FB7}"/>
          </ac:picMkLst>
        </pc:picChg>
        <pc:picChg chg="add del mod ord">
          <ac:chgData name="Nekeitrius Davis" userId="4acb40c4db882bbe" providerId="LiveId" clId="{9BD659A5-A031-4367-A06E-2B6F0364F713}" dt="2023-03-04T15:29:45.983" v="30"/>
          <ac:picMkLst>
            <pc:docMk/>
            <pc:sldMk cId="2281232086" sldId="307"/>
            <ac:picMk id="14" creationId="{39120C8E-43B1-4EC3-54D0-A202102FF18B}"/>
          </ac:picMkLst>
        </pc:picChg>
        <pc:picChg chg="add mod">
          <ac:chgData name="Nekeitrius Davis" userId="4acb40c4db882bbe" providerId="LiveId" clId="{9BD659A5-A031-4367-A06E-2B6F0364F713}" dt="2023-03-04T15:29:45.983" v="30"/>
          <ac:picMkLst>
            <pc:docMk/>
            <pc:sldMk cId="2281232086" sldId="307"/>
            <ac:picMk id="15" creationId="{16E906FD-00A4-89F7-4837-73987F88CEC2}"/>
          </ac:picMkLst>
        </pc:picChg>
      </pc:sldChg>
      <pc:sldChg chg="addSp modSp modTransition">
        <pc:chgData name="Nekeitrius Davis" userId="4acb40c4db882bbe" providerId="LiveId" clId="{9BD659A5-A031-4367-A06E-2B6F0364F713}" dt="2023-03-04T15:31:40.571" v="31"/>
        <pc:sldMkLst>
          <pc:docMk/>
          <pc:sldMk cId="1905570254" sldId="308"/>
        </pc:sldMkLst>
        <pc:picChg chg="add mod">
          <ac:chgData name="Nekeitrius Davis" userId="4acb40c4db882bbe" providerId="LiveId" clId="{9BD659A5-A031-4367-A06E-2B6F0364F713}" dt="2023-03-04T15:31:40.571" v="31"/>
          <ac:picMkLst>
            <pc:docMk/>
            <pc:sldMk cId="1905570254" sldId="308"/>
            <ac:picMk id="14" creationId="{158892FD-7740-C371-7D2A-23E1B7107255}"/>
          </ac:picMkLst>
        </pc:picChg>
      </pc:sldChg>
      <pc:sldChg chg="addSp delSp modSp mod modTransition modClrScheme chgLayout">
        <pc:chgData name="Nekeitrius Davis" userId="4acb40c4db882bbe" providerId="LiveId" clId="{9BD659A5-A031-4367-A06E-2B6F0364F713}" dt="2023-03-04T15:34:56.730" v="36"/>
        <pc:sldMkLst>
          <pc:docMk/>
          <pc:sldMk cId="2084908456" sldId="309"/>
        </pc:sldMkLst>
        <pc:spChg chg="mod ord">
          <ac:chgData name="Nekeitrius Davis" userId="4acb40c4db882bbe" providerId="LiveId" clId="{9BD659A5-A031-4367-A06E-2B6F0364F713}" dt="2023-03-03T16:59:57.233" v="1" actId="700"/>
          <ac:spMkLst>
            <pc:docMk/>
            <pc:sldMk cId="2084908456" sldId="309"/>
            <ac:spMk id="2" creationId="{7E0AC4DB-433C-ACF0-FEAE-B7558FEBC6A2}"/>
          </ac:spMkLst>
        </pc:spChg>
        <pc:spChg chg="del">
          <ac:chgData name="Nekeitrius Davis" userId="4acb40c4db882bbe" providerId="LiveId" clId="{9BD659A5-A031-4367-A06E-2B6F0364F713}" dt="2023-03-03T16:59:49.752" v="0" actId="478"/>
          <ac:spMkLst>
            <pc:docMk/>
            <pc:sldMk cId="2084908456" sldId="309"/>
            <ac:spMk id="3" creationId="{CD2E5535-62C0-63EF-5AEA-1D975E47EB7F}"/>
          </ac:spMkLst>
        </pc:spChg>
        <pc:spChg chg="add del mod ord">
          <ac:chgData name="Nekeitrius Davis" userId="4acb40c4db882bbe" providerId="LiveId" clId="{9BD659A5-A031-4367-A06E-2B6F0364F713}" dt="2023-03-03T16:59:59.518" v="2" actId="478"/>
          <ac:spMkLst>
            <pc:docMk/>
            <pc:sldMk cId="2084908456" sldId="309"/>
            <ac:spMk id="4" creationId="{15B6F3A2-E806-B3A7-E5A6-A89529EA717E}"/>
          </ac:spMkLst>
        </pc:spChg>
        <pc:picChg chg="add mod">
          <ac:chgData name="Nekeitrius Davis" userId="4acb40c4db882bbe" providerId="LiveId" clId="{9BD659A5-A031-4367-A06E-2B6F0364F713}" dt="2023-03-04T15:34:56.730" v="36"/>
          <ac:picMkLst>
            <pc:docMk/>
            <pc:sldMk cId="2084908456" sldId="309"/>
            <ac:picMk id="5" creationId="{78B6977D-B647-0600-66EE-2AE20E1BAF0E}"/>
          </ac:picMkLst>
        </pc:picChg>
      </pc:sldChg>
      <pc:sldChg chg="addSp modSp modTransition">
        <pc:chgData name="Nekeitrius Davis" userId="4acb40c4db882bbe" providerId="LiveId" clId="{9BD659A5-A031-4367-A06E-2B6F0364F713}" dt="2023-03-04T15:34:56.730" v="36"/>
        <pc:sldMkLst>
          <pc:docMk/>
          <pc:sldMk cId="455034618" sldId="310"/>
        </pc:sldMkLst>
        <pc:picChg chg="add mod">
          <ac:chgData name="Nekeitrius Davis" userId="4acb40c4db882bbe" providerId="LiveId" clId="{9BD659A5-A031-4367-A06E-2B6F0364F713}" dt="2023-03-04T15:34:56.730" v="36"/>
          <ac:picMkLst>
            <pc:docMk/>
            <pc:sldMk cId="455034618" sldId="310"/>
            <ac:picMk id="5" creationId="{7085E509-7D77-117D-FC99-D95B7EC42865}"/>
          </ac:picMkLst>
        </pc:picChg>
      </pc:sldChg>
      <pc:sldChg chg="addSp delSp modSp mod modTransition modAnim">
        <pc:chgData name="Nekeitrius Davis" userId="4acb40c4db882bbe" providerId="LiveId" clId="{9BD659A5-A031-4367-A06E-2B6F0364F713}" dt="2023-03-04T15:33:38.321" v="35"/>
        <pc:sldMkLst>
          <pc:docMk/>
          <pc:sldMk cId="2610899848" sldId="311"/>
        </pc:sldMkLst>
        <pc:picChg chg="add del mod">
          <ac:chgData name="Nekeitrius Davis" userId="4acb40c4db882bbe" providerId="LiveId" clId="{9BD659A5-A031-4367-A06E-2B6F0364F713}" dt="2023-03-04T15:32:15.523" v="34"/>
          <ac:picMkLst>
            <pc:docMk/>
            <pc:sldMk cId="2610899848" sldId="311"/>
            <ac:picMk id="7" creationId="{E76D5E5A-22E4-823B-F2CF-24937E74129E}"/>
          </ac:picMkLst>
        </pc:picChg>
        <pc:picChg chg="add del mod">
          <ac:chgData name="Nekeitrius Davis" userId="4acb40c4db882bbe" providerId="LiveId" clId="{9BD659A5-A031-4367-A06E-2B6F0364F713}" dt="2023-03-04T15:33:38.321" v="35"/>
          <ac:picMkLst>
            <pc:docMk/>
            <pc:sldMk cId="2610899848" sldId="311"/>
            <ac:picMk id="10" creationId="{03D7420F-311E-B1E4-4FD4-DE77F207C84F}"/>
          </ac:picMkLst>
        </pc:picChg>
        <pc:picChg chg="add mod">
          <ac:chgData name="Nekeitrius Davis" userId="4acb40c4db882bbe" providerId="LiveId" clId="{9BD659A5-A031-4367-A06E-2B6F0364F713}" dt="2023-03-04T15:33:38.321" v="35"/>
          <ac:picMkLst>
            <pc:docMk/>
            <pc:sldMk cId="2610899848" sldId="311"/>
            <ac:picMk id="11" creationId="{4DDA4593-C909-1BA1-4F48-908EB4C29189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F29D1-EB56-4A22-B185-91E130829A30}" type="datetimeFigureOut">
              <a:rPr lang="en-US" smtClean="0"/>
              <a:t>3/4/2023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FD553-9765-485B-9984-413D1EAB96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28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FD553-9765-485B-9984-413D1EAB96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04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.m4a"/><Relationship Id="rId7" Type="http://schemas.openxmlformats.org/officeDocument/2006/relationships/image" Target="../media/image1.jpeg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m4a"/><Relationship Id="rId4" Type="http://schemas.microsoft.com/office/2007/relationships/media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dc.gov/diabetes/data/statistics-report/risks-complications.html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cdc.gov/diabetes/basics/quick-facts.html" TargetMode="Externa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hyperlink" Target="https://www.cdc.gov/healthyweight/assessing/index.html" TargetMode="External"/><Relationship Id="rId5" Type="http://schemas.openxmlformats.org/officeDocument/2006/relationships/hyperlink" Target="https://www.cdc.gov/brfss/annual_data/2015/pdf/codebook15_llcp.pdf" TargetMode="External"/><Relationship Id="rId4" Type="http://schemas.openxmlformats.org/officeDocument/2006/relationships/hyperlink" Target="https://www.kaggle.com/code/frengzkermova/diabetes-prediction" TargetMode="External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Predicting Diabetes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/>
              <a:t>Nekeitrius Davis</a:t>
            </a:r>
          </a:p>
          <a:p>
            <a:pPr>
              <a:lnSpc>
                <a:spcPct val="100000"/>
              </a:lnSpc>
            </a:pPr>
            <a:endParaRPr lang="en-US" sz="1600" dirty="0"/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34DCCF4-7FA7-DDF8-251D-1A49F0F8981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  <p:pic>
        <p:nvPicPr>
          <p:cNvPr id="7" name="Slide 1">
            <a:hlinkClick r:id="" action="ppaction://media"/>
            <a:extLst>
              <a:ext uri="{FF2B5EF4-FFF2-40B4-BE49-F238E27FC236}">
                <a16:creationId xmlns:a16="http://schemas.microsoft.com/office/drawing/2014/main" id="{05DD52D6-BDD9-0353-E2E3-D8BE636A34E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16356"/>
    </mc:Choice>
    <mc:Fallback>
      <p:transition spd="slow" advTm="16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14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5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B2139-2A8B-EF61-2EA1-6FBAC316D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Pipelines</a:t>
            </a:r>
          </a:p>
        </p:txBody>
      </p:sp>
      <p:pic>
        <p:nvPicPr>
          <p:cNvPr id="4" name="Content Placeholder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781E13-0A91-FEFC-2E04-639522810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13" t="23843" r="35407" b="35030"/>
          <a:stretch/>
        </p:blipFill>
        <p:spPr bwMode="auto">
          <a:xfrm>
            <a:off x="158933" y="2009275"/>
            <a:ext cx="6410889" cy="37177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F9CFCD2-CC2E-DCA7-293D-FC0B677DC48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93" t="64399" r="63608" b="10490"/>
          <a:stretch/>
        </p:blipFill>
        <p:spPr bwMode="auto">
          <a:xfrm>
            <a:off x="6725654" y="2040558"/>
            <a:ext cx="4076688" cy="3506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158892FD-7740-C371-7D2A-23E1B71072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702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09"/>
    </mc:Choice>
    <mc:Fallback>
      <p:transition spd="slow" advTm="87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E52F-F8F9-7633-C58E-D6F8F8F61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dirty="0"/>
              <a:t>Prediction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330D3-EFFE-520E-1B4A-1FC60ADFA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8081" y="2058714"/>
            <a:ext cx="5784656" cy="3864339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4DDA4593-C909-1BA1-4F48-908EB4C291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899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395"/>
    </mc:Choice>
    <mc:Fallback>
      <p:transition spd="slow" advTm="79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AC4DB-433C-ACF0-FEAE-B7558FEBC6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8B6977D-B647-0600-66EE-2AE20E1BAF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084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075"/>
    </mc:Choice>
    <mc:Fallback>
      <p:transition spd="slow" advTm="3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8BF63-30DA-71A6-C85D-0DBDCFCEA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B308F-2A22-7D2A-6754-D623712956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42900" marR="0" lvl="0" indent="-342900">
              <a:buFont typeface="+mj-lt"/>
              <a:buAutoNum type="arabicPeriod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Frengzkermova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K. (2022, December 3).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 prediction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Kaggle. Retrieved January 26, 2023,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https://www.kaggle.com/code/frengzkermova/diabetes-prediction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Center for Disease Control . (2016, August 23).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Behavioral Risk Factor Surveillance System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Retrieved January 27, 2023,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https://www.cdc.gov/brfss/annual_data/2015/pdf/codebook15_llcp.pdf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Centers for Disease Control and Prevention. (2022, June 3).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Assessing your weight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Centers for Disease Control and Prevention. Retrieved January 26, 2023, from </a:t>
            </a: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6"/>
              </a:rPr>
              <a:t>https://www.cdc.gov/healthyweight/assessing/index.html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Centers for Disease Control and Prevention. (2022, September 30).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Diabetes Quick Facts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Centers for Disease Control and Prevention. Retrieved February 1, 2023, from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7"/>
              </a:rPr>
              <a:t>https://www.cdc.gov/diabetes/basics/quick-facts.html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buFont typeface="+mj-lt"/>
              <a:buAutoNum type="arabicPeriod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Centers for Disease Control and Prevention. (2022, September 30). </a:t>
            </a:r>
            <a:r>
              <a:rPr lang="en-US" sz="1800" i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Risk factors for diabetes-related complications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Centers for Disease Control and Prevention. Retrieved February 1, 2023, from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8"/>
              </a:rPr>
              <a:t>https://www.cdc.gov/diabetes/data/statistics-report/risks-complications.html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>
              <a:buFont typeface="+mj-lt"/>
              <a:buAutoNum type="arabicPeriod"/>
            </a:pP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85E509-7D77-117D-FC99-D95B7EC428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034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72"/>
    </mc:Choice>
    <mc:Fallback>
      <p:transition spd="slow" advTm="337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Diabetes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A190E4-920B-CDE9-75B5-E04FE42A3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More than 37 million people in the United States have diabetes.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96 million adults in the United States have prediabetes.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Diabetes is the 7</a:t>
            </a:r>
            <a:r>
              <a:rPr lang="en-US" baseline="30000" dirty="0"/>
              <a:t>th</a:t>
            </a:r>
            <a:r>
              <a:rPr lang="en-US" dirty="0"/>
              <a:t> leading cause of death in the United States.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84A9CD2-20BE-294D-3388-84D4CFDC21E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163"/>
    </mc:Choice>
    <mc:Fallback>
      <p:transition spd="slow" advTm="96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6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317A0-915D-A95B-1E80-75B8B18A8C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694575"/>
            <a:ext cx="10058400" cy="1355409"/>
          </a:xfrm>
        </p:spPr>
        <p:txBody>
          <a:bodyPr/>
          <a:lstStyle/>
          <a:p>
            <a:pPr algn="ctr"/>
            <a:r>
              <a:rPr lang="en-US" dirty="0"/>
              <a:t>Goal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DDC5A2-0765-7AE6-5A2D-0110A4028A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7280" y="3408613"/>
            <a:ext cx="10058400" cy="11430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a model that predicts diabetes in an individual.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02FCE09-42E7-94F6-665C-6C85227385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994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112"/>
    </mc:Choice>
    <mc:Fallback>
      <p:transition spd="slow" advTm="37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C8487-7175-B30E-8989-CED248D61A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1"/>
            <a:ext cx="10058400" cy="3670435"/>
          </a:xfrm>
        </p:spPr>
        <p:txBody>
          <a:bodyPr>
            <a:noAutofit/>
          </a:bodyPr>
          <a:lstStyle/>
          <a:p>
            <a:pPr algn="ctr"/>
            <a:r>
              <a:rPr lang="en-US" sz="6600" dirty="0"/>
              <a:t>Diabetes, Hypertension and Stroke Prediction Data Set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234211D-97E9-062E-EDB9-C2F4983DAE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44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163"/>
    </mc:Choice>
    <mc:Fallback>
      <p:transition spd="slow" advTm="43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F24A3-13E3-4407-CE7A-1BA0AF944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 Features :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3D5DE7-61B6-136B-8E3D-F88C6BA6E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181138"/>
            <a:ext cx="4639736" cy="3687957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Age  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Sex   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HighChol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CholCheck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BMI   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Smoker 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HeartDiseaseorAttack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PhysActivity</a:t>
            </a:r>
            <a:r>
              <a:rPr lang="en-US" dirty="0"/>
              <a:t>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Fruits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AAA1D8-A3F1-176E-79C3-2A428B8D42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5944" y="2181137"/>
            <a:ext cx="4639736" cy="3687957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Veggies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HvyAlcoholConsump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GenHlth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MentHlth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PhysHlth</a:t>
            </a:r>
            <a:r>
              <a:rPr lang="en-US" dirty="0"/>
              <a:t>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 err="1"/>
              <a:t>DiffWalk</a:t>
            </a:r>
            <a:r>
              <a:rPr lang="en-US" dirty="0"/>
              <a:t>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Diabetes    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Hypertension          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Stroke 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3B7DDD5-A1D7-A7F3-62F1-3B8A5ABFA8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816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649"/>
    </mc:Choice>
    <mc:Fallback>
      <p:transition spd="slow" advTm="190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24F5-C0C6-50A9-8A35-D9F40F70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C771D-2902-7560-257A-C79BAC4A7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18 columns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70,692 rows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All non-null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Floats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FC71077-9495-6C9D-7FB5-FBA695AA96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323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77"/>
    </mc:Choice>
    <mc:Fallback>
      <p:transition spd="slow" advTm="23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24F5-C0C6-50A9-8A35-D9F40F70C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Data: All Non Null </a:t>
            </a:r>
          </a:p>
        </p:txBody>
      </p:sp>
      <p:pic>
        <p:nvPicPr>
          <p:cNvPr id="6" name="Content Placeholder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023656-C010-6C2C-8A85-727C52490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7220" t="22766" r="63433" b="34488"/>
          <a:stretch/>
        </p:blipFill>
        <p:spPr>
          <a:xfrm>
            <a:off x="1097280" y="2175386"/>
            <a:ext cx="2558844" cy="376910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DC754A-055B-CA63-ED03-C747DE93D1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41" t="64994" r="23101" b="5520"/>
          <a:stretch/>
        </p:blipFill>
        <p:spPr>
          <a:xfrm>
            <a:off x="4203291" y="2859228"/>
            <a:ext cx="7390009" cy="2418735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984C1D0-C06A-9DA9-1C1F-A0DBA9305E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675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006"/>
    </mc:Choice>
    <mc:Fallback>
      <p:transition spd="slow" advTm="39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9BB40-2EF4-EC06-C08E-49235D6AB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Understanding: Frequencies</a:t>
            </a:r>
          </a:p>
        </p:txBody>
      </p:sp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2B768BD3-39EA-F780-7EE9-968F3E4D8C6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00" r="1353" b="10456"/>
          <a:stretch/>
        </p:blipFill>
        <p:spPr bwMode="auto">
          <a:xfrm>
            <a:off x="2569776" y="2108200"/>
            <a:ext cx="7113408" cy="376089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1CFEB19-4249-A605-13D8-B7D30A5DF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34800" y="6400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122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042"/>
    </mc:Choice>
    <mc:Fallback>
      <p:transition spd="slow" advTm="1310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BAEE3-E93F-493B-E03A-E58025C12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Understanding: Correlation</a:t>
            </a:r>
          </a:p>
        </p:txBody>
      </p:sp>
      <p:pic>
        <p:nvPicPr>
          <p:cNvPr id="5" name="Picture 4" descr="Graphical user interface, application, Excel&#10;&#10;Description automatically generated">
            <a:extLst>
              <a:ext uri="{FF2B5EF4-FFF2-40B4-BE49-F238E27FC236}">
                <a16:creationId xmlns:a16="http://schemas.microsoft.com/office/drawing/2014/main" id="{55DFCFE8-884A-39C7-F97E-6595C6DC793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58" t="31595" r="34000" b="16417"/>
          <a:stretch/>
        </p:blipFill>
        <p:spPr bwMode="auto">
          <a:xfrm>
            <a:off x="2830106" y="1990023"/>
            <a:ext cx="6194902" cy="430744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16E906FD-00A4-89F7-4837-73987F88CE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450000" t="-231250" r="-450000" b="-231250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232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09"/>
    </mc:Choice>
    <mc:Fallback>
      <p:transition spd="slow" advTm="48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{A91A8A5D-D07E-4B47-8BF9-68D2BF92635A}tf22712842_win32</Template>
  <TotalTime>109</TotalTime>
  <Words>335</Words>
  <Application>Microsoft Office PowerPoint</Application>
  <PresentationFormat>Widescreen</PresentationFormat>
  <Paragraphs>46</Paragraphs>
  <Slides>13</Slides>
  <Notes>1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Bookman Old Style</vt:lpstr>
      <vt:lpstr>Calibri</vt:lpstr>
      <vt:lpstr>Franklin Gothic Book</vt:lpstr>
      <vt:lpstr>Times New Roman</vt:lpstr>
      <vt:lpstr>Wingdings</vt:lpstr>
      <vt:lpstr>1_RetrospectVTI</vt:lpstr>
      <vt:lpstr>Predicting Diabetes</vt:lpstr>
      <vt:lpstr>Diabetes</vt:lpstr>
      <vt:lpstr>Goal : </vt:lpstr>
      <vt:lpstr>Diabetes, Hypertension and Stroke Prediction Data Set </vt:lpstr>
      <vt:lpstr>Data Set Features : </vt:lpstr>
      <vt:lpstr>Understanding Data</vt:lpstr>
      <vt:lpstr>Understanding Data: All Non Null </vt:lpstr>
      <vt:lpstr>Data Understanding: Frequencies</vt:lpstr>
      <vt:lpstr>Data Understanding: Correlation</vt:lpstr>
      <vt:lpstr>Pipelines</vt:lpstr>
      <vt:lpstr>Prediction Data</vt:lpstr>
      <vt:lpstr>Conclusion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Diabetes</dc:title>
  <dc:creator>Nekeitrius Davis</dc:creator>
  <cp:lastModifiedBy>Nekeitrius Davis</cp:lastModifiedBy>
  <cp:revision>1</cp:revision>
  <dcterms:created xsi:type="dcterms:W3CDTF">2023-03-03T15:45:50Z</dcterms:created>
  <dcterms:modified xsi:type="dcterms:W3CDTF">2023-03-04T15:35:07Z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